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FIG-vault-horse-indoor-gymnastics-vault-ta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959197">
            <a:off x="-158754" y="1718181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ar-IQ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منصة القفز</a:t>
            </a:r>
            <a:endParaRPr lang="en-US" sz="9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يتكون سطح الجهاز من مسطح مساحته (90×120سم)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به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ميل ، والمسطح مصنوع من مادة غير قابلة للتزحلق ومكون من طبقتين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بهما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تجويف داخلي (فراغ)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به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مادة رغوية يسمح برد فعل عالي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وايضا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متزن وفعال في جميع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اماكن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المسطح ، ويمكن ضبطه والتحكم في ارتفاعه عن سطح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الارض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بمسافة تتراوح من بين (110 سم)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(140سم) ، والميل </a:t>
            </a:r>
            <a:r>
              <a:rPr lang="ar-IQ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الامامي</a:t>
            </a:r>
            <a:r>
              <a:rPr lang="ar-IQ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مصنوع من مواد قابلة لامتصاص الصدمات ، وسطح الجهاز مائل قليلا في مواجهة اللاعب . 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المواصفات القانونية لجهاز </a:t>
            </a:r>
            <a:r>
              <a:rPr lang="ar-IQ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منصة القفز</a:t>
            </a:r>
            <a:endParaRPr lang="ar-IQ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5429288"/>
          </a:xfrm>
        </p:spPr>
        <p:txBody>
          <a:bodyPr>
            <a:normAutofit/>
          </a:bodyPr>
          <a:lstStyle/>
          <a:p>
            <a:pPr algn="just"/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وجهاز منصة القفز الجديد يتناسب للرجال والسيدات مع اختلاف الارتفاع للسيدات (125) وللرجال (135) ، وارتفاع المراتب (20سم) ، وطولها (160سم) وعرض المنصة (40-50سم) طول سلم المنصة (120سم) ، عرض السلم (60سم) ، ارتفاع السلم (20سم) والمنصة تتصف بالمرونة وتساعد اللاعبة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اللاعب على دفع اليدين للقفز عليها بمساعدة سلم وثب .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" name="Picture 2" descr="C:\Users\hp\Downloads\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factory-direct-low-price-vaulting-horse-f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fig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Maxwel-Gymnastic-Vaulting-Tab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160</Words>
  <Application>Microsoft Office PowerPoint</Application>
  <PresentationFormat>عرض على الشاشة (3:4)‏</PresentationFormat>
  <Paragraphs>5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ملتقى</vt:lpstr>
      <vt:lpstr>الشريحة 1</vt:lpstr>
      <vt:lpstr>المواصفات القانونية لجهاز منصة القفز</vt:lpstr>
      <vt:lpstr>الشريحة 3</vt:lpstr>
      <vt:lpstr> صور توضيحيه للمهارة </vt:lpstr>
      <vt:lpstr>الشريحة 5</vt:lpstr>
      <vt:lpstr>الشريحة 6</vt:lpstr>
      <vt:lpstr>الشريحة 7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8</cp:revision>
  <dcterms:created xsi:type="dcterms:W3CDTF">2018-12-09T13:12:45Z</dcterms:created>
  <dcterms:modified xsi:type="dcterms:W3CDTF">2018-12-16T16:07:24Z</dcterms:modified>
</cp:coreProperties>
</file>